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AKpmeFraorfaxaWoWR56Kz8MT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805"/>
    <a:srgbClr val="88302F"/>
    <a:srgbClr val="C35151"/>
    <a:srgbClr val="DD9B9B"/>
    <a:srgbClr val="7C3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23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6841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6A9CABDA-693C-3C56-AA53-C8C4867944EC}"/>
              </a:ext>
            </a:extLst>
          </p:cNvPr>
          <p:cNvSpPr/>
          <p:nvPr/>
        </p:nvSpPr>
        <p:spPr>
          <a:xfrm>
            <a:off x="0" y="1494474"/>
            <a:ext cx="12183499" cy="44380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60000"/>
                </a:schemeClr>
              </a:gs>
              <a:gs pos="58725">
                <a:srgbClr val="BEC5CC">
                  <a:alpha val="60000"/>
                </a:srgbClr>
              </a:gs>
              <a:gs pos="23000">
                <a:schemeClr val="bg1">
                  <a:lumMod val="95000"/>
                  <a:alpha val="60000"/>
                </a:schemeClr>
              </a:gs>
              <a:gs pos="52000">
                <a:schemeClr val="bg1">
                  <a:lumMod val="75000"/>
                  <a:alpha val="60000"/>
                </a:schemeClr>
              </a:gs>
              <a:gs pos="77000">
                <a:schemeClr val="accent1">
                  <a:lumMod val="40000"/>
                  <a:lumOff val="60000"/>
                  <a:alpha val="60000"/>
                </a:schemeClr>
              </a:gs>
              <a:gs pos="100000">
                <a:schemeClr val="accent1">
                  <a:lumMod val="60000"/>
                  <a:lumOff val="40000"/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1212631" y="2362482"/>
            <a:ext cx="9842500" cy="78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 b="1" dirty="0"/>
              <a:t>Title</a:t>
            </a:r>
            <a:endParaRPr sz="4600" b="1" dirty="0"/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291662" y="4512619"/>
            <a:ext cx="11684438" cy="131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cap="small" dirty="0"/>
              <a:t> Author*; Author**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i="1" cap="small" dirty="0"/>
              <a:t>*Affiliation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i="1" cap="small" dirty="0"/>
              <a:t>**Affiliation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i="1" cap="small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i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i="1" dirty="0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69805E0D-98E3-15F3-4E53-2ADC747A6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303534" y="145897"/>
            <a:ext cx="2672566" cy="86137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0514BC6-2E7D-82F5-E1DD-B331C61A16BC}"/>
              </a:ext>
            </a:extLst>
          </p:cNvPr>
          <p:cNvSpPr/>
          <p:nvPr/>
        </p:nvSpPr>
        <p:spPr>
          <a:xfrm>
            <a:off x="0" y="971939"/>
            <a:ext cx="12192000" cy="522535"/>
          </a:xfrm>
          <a:prstGeom prst="rect">
            <a:avLst/>
          </a:prstGeom>
          <a:solidFill>
            <a:srgbClr val="FB6805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23D3206-C314-5872-5AAD-DC19BB847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00" y="649745"/>
            <a:ext cx="3089003" cy="1096207"/>
          </a:xfrm>
          <a:prstGeom prst="rect">
            <a:avLst/>
          </a:prstGeom>
        </p:spPr>
      </p:pic>
      <p:sp>
        <p:nvSpPr>
          <p:cNvPr id="88" name="Google Shape;88;p1"/>
          <p:cNvSpPr/>
          <p:nvPr/>
        </p:nvSpPr>
        <p:spPr>
          <a:xfrm>
            <a:off x="4032173" y="925449"/>
            <a:ext cx="7734591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“Responsible Management: Social Sustainability, Diversity and Inclusion”</a:t>
            </a:r>
          </a:p>
          <a:p>
            <a:pPr lvl="0"/>
            <a:r>
              <a:rPr lang="en-US" sz="16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r>
              <a:rPr lang="en-US" sz="1600" b="1" i="1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1" i="1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_</a:t>
            </a:r>
            <a:r>
              <a:rPr lang="en-US" sz="16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r>
              <a:rPr lang="en-US" sz="1600" b="1" i="1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October 2023 - Naples, Italy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3EE25EF-30F1-1567-67EA-59592584579F}"/>
              </a:ext>
            </a:extLst>
          </p:cNvPr>
          <p:cNvSpPr/>
          <p:nvPr/>
        </p:nvSpPr>
        <p:spPr>
          <a:xfrm>
            <a:off x="-8501" y="5886061"/>
            <a:ext cx="12192000" cy="116841"/>
          </a:xfrm>
          <a:prstGeom prst="rect">
            <a:avLst/>
          </a:prstGeom>
          <a:solidFill>
            <a:srgbClr val="FB6805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2A1E5BF3-1960-BC98-645B-FCE204A8674D}"/>
              </a:ext>
            </a:extLst>
          </p:cNvPr>
          <p:cNvSpPr/>
          <p:nvPr/>
        </p:nvSpPr>
        <p:spPr>
          <a:xfrm>
            <a:off x="0" y="6312659"/>
            <a:ext cx="12192000" cy="522535"/>
          </a:xfrm>
          <a:prstGeom prst="rect">
            <a:avLst/>
          </a:prstGeom>
          <a:solidFill>
            <a:srgbClr val="FB6805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Slide Title</a:t>
            </a:r>
            <a:endParaRPr b="1" dirty="0"/>
          </a:p>
        </p:txBody>
      </p:sp>
      <p:sp>
        <p:nvSpPr>
          <p:cNvPr id="108" name="Google Shape;108;p2"/>
          <p:cNvSpPr/>
          <p:nvPr/>
        </p:nvSpPr>
        <p:spPr>
          <a:xfrm>
            <a:off x="7434654" y="5853362"/>
            <a:ext cx="160969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Autorhs</a:t>
            </a:r>
            <a:endParaRPr sz="1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9007357" y="5837371"/>
            <a:ext cx="3145230" cy="386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sz="10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19;p3"/>
          <p:cNvSpPr txBox="1"/>
          <p:nvPr/>
        </p:nvSpPr>
        <p:spPr>
          <a:xfrm>
            <a:off x="1564799" y="6441982"/>
            <a:ext cx="60482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“Responsible Management: Social Sustainability, Diversity and Inclusion”</a:t>
            </a:r>
          </a:p>
        </p:txBody>
      </p:sp>
      <p:sp>
        <p:nvSpPr>
          <p:cNvPr id="15" name="Google Shape;120;p3"/>
          <p:cNvSpPr txBox="1"/>
          <p:nvPr/>
        </p:nvSpPr>
        <p:spPr>
          <a:xfrm>
            <a:off x="8755986" y="6365038"/>
            <a:ext cx="246009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25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-27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 October 2023</a:t>
            </a:r>
          </a:p>
          <a:p>
            <a:pPr algn="r"/>
            <a:r>
              <a:rPr lang="en-US" sz="1200" b="1" dirty="0">
                <a:solidFill>
                  <a:schemeClr val="bg1"/>
                </a:solidFill>
              </a:rPr>
              <a:t>Naples, Italy</a:t>
            </a:r>
            <a:endParaRPr sz="12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675125D5-2230-EF51-E3F0-F58BFB70D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303534" y="145897"/>
            <a:ext cx="2672566" cy="86137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80390AC-3060-6BA3-72DE-C6AFA36D3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750" y="6334581"/>
            <a:ext cx="1348899" cy="478689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32231B0-59DE-1D41-5AC7-09F8E5D26A3A}"/>
              </a:ext>
            </a:extLst>
          </p:cNvPr>
          <p:cNvSpPr/>
          <p:nvPr/>
        </p:nvSpPr>
        <p:spPr>
          <a:xfrm>
            <a:off x="980388" y="1414473"/>
            <a:ext cx="10373412" cy="112670"/>
          </a:xfrm>
          <a:prstGeom prst="rect">
            <a:avLst/>
          </a:prstGeom>
          <a:solidFill>
            <a:srgbClr val="FB6805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51</Words>
  <Application>Microsoft Macintosh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Angelo Bonfanti</dc:creator>
  <cp:lastModifiedBy>Chiara Cannavale</cp:lastModifiedBy>
  <cp:revision>87</cp:revision>
  <dcterms:created xsi:type="dcterms:W3CDTF">2020-05-23T06:54:51Z</dcterms:created>
  <dcterms:modified xsi:type="dcterms:W3CDTF">2023-03-16T10:55:19Z</dcterms:modified>
</cp:coreProperties>
</file>